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3FD74-5AB1-4B4D-87B6-120701BA2252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4916AFA-0AE1-4B68-947A-B362E0167B7A}">
      <dgm:prSet/>
      <dgm:spPr/>
      <dgm:t>
        <a:bodyPr/>
        <a:lstStyle/>
        <a:p>
          <a:r>
            <a:rPr lang="cs-CZ"/>
            <a:t>Don´t steal </a:t>
          </a:r>
          <a:endParaRPr lang="en-US"/>
        </a:p>
      </dgm:t>
    </dgm:pt>
    <dgm:pt modelId="{7CCE87D2-952C-49D8-A887-5494CB2E6EF3}" type="parTrans" cxnId="{D0A7E717-4360-491E-9806-1A7947EBB4C1}">
      <dgm:prSet/>
      <dgm:spPr/>
      <dgm:t>
        <a:bodyPr/>
        <a:lstStyle/>
        <a:p>
          <a:endParaRPr lang="en-US"/>
        </a:p>
      </dgm:t>
    </dgm:pt>
    <dgm:pt modelId="{C353F274-F3C8-47C7-9A7D-480ABC218923}" type="sibTrans" cxnId="{D0A7E717-4360-491E-9806-1A7947EBB4C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E63FE10-6F2E-4177-8EB4-AC1F592E8F80}">
      <dgm:prSet/>
      <dgm:spPr/>
      <dgm:t>
        <a:bodyPr/>
        <a:lstStyle/>
        <a:p>
          <a:r>
            <a:rPr lang="cs-CZ"/>
            <a:t>Don´t kill</a:t>
          </a:r>
          <a:endParaRPr lang="en-US"/>
        </a:p>
      </dgm:t>
    </dgm:pt>
    <dgm:pt modelId="{3FA20FBB-E6B3-44A1-A29B-D106E05B4008}" type="parTrans" cxnId="{87266D13-605E-4686-BF2C-BA93DEF4AF32}">
      <dgm:prSet/>
      <dgm:spPr/>
      <dgm:t>
        <a:bodyPr/>
        <a:lstStyle/>
        <a:p>
          <a:endParaRPr lang="en-US"/>
        </a:p>
      </dgm:t>
    </dgm:pt>
    <dgm:pt modelId="{5BF82864-E4CD-4B77-9909-F1AF05A7307F}" type="sibTrans" cxnId="{87266D13-605E-4686-BF2C-BA93DEF4AF3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25198262-9C62-452C-95F0-2EA27F6EDF9F}">
      <dgm:prSet/>
      <dgm:spPr/>
      <dgm:t>
        <a:bodyPr/>
        <a:lstStyle/>
        <a:p>
          <a:r>
            <a:rPr lang="cs-CZ"/>
            <a:t>Don´t lie</a:t>
          </a:r>
          <a:endParaRPr lang="en-US"/>
        </a:p>
      </dgm:t>
    </dgm:pt>
    <dgm:pt modelId="{798A65DB-C6EE-4C0B-B0D5-1850B74C763B}" type="parTrans" cxnId="{E70627E2-B1FE-4953-B17D-E46DE6C25565}">
      <dgm:prSet/>
      <dgm:spPr/>
      <dgm:t>
        <a:bodyPr/>
        <a:lstStyle/>
        <a:p>
          <a:endParaRPr lang="en-US"/>
        </a:p>
      </dgm:t>
    </dgm:pt>
    <dgm:pt modelId="{64A8FD85-C305-4FE3-91E4-5134FEB61CDD}" type="sibTrans" cxnId="{E70627E2-B1FE-4953-B17D-E46DE6C25565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46B6694-AC85-45EE-AA08-615A8F0F4C92}" type="pres">
      <dgm:prSet presAssocID="{7F53FD74-5AB1-4B4D-87B6-120701BA2252}" presName="Name0" presStyleCnt="0">
        <dgm:presLayoutVars>
          <dgm:animLvl val="lvl"/>
          <dgm:resizeHandles val="exact"/>
        </dgm:presLayoutVars>
      </dgm:prSet>
      <dgm:spPr/>
    </dgm:pt>
    <dgm:pt modelId="{33781B6E-C092-497E-8F6A-E458CAE7E0A0}" type="pres">
      <dgm:prSet presAssocID="{94916AFA-0AE1-4B68-947A-B362E0167B7A}" presName="compositeNode" presStyleCnt="0">
        <dgm:presLayoutVars>
          <dgm:bulletEnabled val="1"/>
        </dgm:presLayoutVars>
      </dgm:prSet>
      <dgm:spPr/>
    </dgm:pt>
    <dgm:pt modelId="{EE85BA3B-7E22-4DAF-B79E-9E21557B41E4}" type="pres">
      <dgm:prSet presAssocID="{94916AFA-0AE1-4B68-947A-B362E0167B7A}" presName="bgRect" presStyleLbl="bgAccFollowNode1" presStyleIdx="0" presStyleCnt="3"/>
      <dgm:spPr/>
    </dgm:pt>
    <dgm:pt modelId="{BF036839-937A-4F7D-9547-92A5F5ECB439}" type="pres">
      <dgm:prSet presAssocID="{C353F274-F3C8-47C7-9A7D-480ABC218923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8DF2860B-6B26-4446-B756-EE6E740C5FF9}" type="pres">
      <dgm:prSet presAssocID="{94916AFA-0AE1-4B68-947A-B362E0167B7A}" presName="bottomLine" presStyleLbl="alignNode1" presStyleIdx="1" presStyleCnt="6">
        <dgm:presLayoutVars/>
      </dgm:prSet>
      <dgm:spPr/>
    </dgm:pt>
    <dgm:pt modelId="{C4B13F2A-173F-4CC0-9A8F-D284E9E190F4}" type="pres">
      <dgm:prSet presAssocID="{94916AFA-0AE1-4B68-947A-B362E0167B7A}" presName="nodeText" presStyleLbl="bgAccFollowNode1" presStyleIdx="0" presStyleCnt="3">
        <dgm:presLayoutVars>
          <dgm:bulletEnabled val="1"/>
        </dgm:presLayoutVars>
      </dgm:prSet>
      <dgm:spPr/>
    </dgm:pt>
    <dgm:pt modelId="{F0E198CB-2C88-4BD7-82D7-6AFAECE0F74B}" type="pres">
      <dgm:prSet presAssocID="{C353F274-F3C8-47C7-9A7D-480ABC218923}" presName="sibTrans" presStyleCnt="0"/>
      <dgm:spPr/>
    </dgm:pt>
    <dgm:pt modelId="{221AB482-C293-4B49-A66E-0E40BD807321}" type="pres">
      <dgm:prSet presAssocID="{BE63FE10-6F2E-4177-8EB4-AC1F592E8F80}" presName="compositeNode" presStyleCnt="0">
        <dgm:presLayoutVars>
          <dgm:bulletEnabled val="1"/>
        </dgm:presLayoutVars>
      </dgm:prSet>
      <dgm:spPr/>
    </dgm:pt>
    <dgm:pt modelId="{6EFE3058-4EBE-4340-AB83-DEA5C5703556}" type="pres">
      <dgm:prSet presAssocID="{BE63FE10-6F2E-4177-8EB4-AC1F592E8F80}" presName="bgRect" presStyleLbl="bgAccFollowNode1" presStyleIdx="1" presStyleCnt="3"/>
      <dgm:spPr/>
    </dgm:pt>
    <dgm:pt modelId="{047BB06C-B6B0-4129-BF60-35CA0F6C9498}" type="pres">
      <dgm:prSet presAssocID="{5BF82864-E4CD-4B77-9909-F1AF05A7307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BF85F4B5-C147-4C74-9B63-773F08ED515F}" type="pres">
      <dgm:prSet presAssocID="{BE63FE10-6F2E-4177-8EB4-AC1F592E8F80}" presName="bottomLine" presStyleLbl="alignNode1" presStyleIdx="3" presStyleCnt="6">
        <dgm:presLayoutVars/>
      </dgm:prSet>
      <dgm:spPr/>
    </dgm:pt>
    <dgm:pt modelId="{5391B1C5-6B0A-4975-ABD1-CE703C39C04D}" type="pres">
      <dgm:prSet presAssocID="{BE63FE10-6F2E-4177-8EB4-AC1F592E8F80}" presName="nodeText" presStyleLbl="bgAccFollowNode1" presStyleIdx="1" presStyleCnt="3">
        <dgm:presLayoutVars>
          <dgm:bulletEnabled val="1"/>
        </dgm:presLayoutVars>
      </dgm:prSet>
      <dgm:spPr/>
    </dgm:pt>
    <dgm:pt modelId="{9679CE3E-4854-4250-936E-80F44A70F8E3}" type="pres">
      <dgm:prSet presAssocID="{5BF82864-E4CD-4B77-9909-F1AF05A7307F}" presName="sibTrans" presStyleCnt="0"/>
      <dgm:spPr/>
    </dgm:pt>
    <dgm:pt modelId="{0C585917-3EEF-4E4F-93FF-3A9862BF9C96}" type="pres">
      <dgm:prSet presAssocID="{25198262-9C62-452C-95F0-2EA27F6EDF9F}" presName="compositeNode" presStyleCnt="0">
        <dgm:presLayoutVars>
          <dgm:bulletEnabled val="1"/>
        </dgm:presLayoutVars>
      </dgm:prSet>
      <dgm:spPr/>
    </dgm:pt>
    <dgm:pt modelId="{18E0F944-6C0E-422D-9A1F-2972DB6C60A4}" type="pres">
      <dgm:prSet presAssocID="{25198262-9C62-452C-95F0-2EA27F6EDF9F}" presName="bgRect" presStyleLbl="bgAccFollowNode1" presStyleIdx="2" presStyleCnt="3"/>
      <dgm:spPr/>
    </dgm:pt>
    <dgm:pt modelId="{6E180A27-BF5D-4B47-8876-E7F33B7D2959}" type="pres">
      <dgm:prSet presAssocID="{64A8FD85-C305-4FE3-91E4-5134FEB61CDD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4AE41E8B-A91C-498D-8335-B2535FCDDEC6}" type="pres">
      <dgm:prSet presAssocID="{25198262-9C62-452C-95F0-2EA27F6EDF9F}" presName="bottomLine" presStyleLbl="alignNode1" presStyleIdx="5" presStyleCnt="6">
        <dgm:presLayoutVars/>
      </dgm:prSet>
      <dgm:spPr/>
    </dgm:pt>
    <dgm:pt modelId="{1843C73D-420C-4599-8A8D-CEA6C85424EA}" type="pres">
      <dgm:prSet presAssocID="{25198262-9C62-452C-95F0-2EA27F6EDF9F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87266D13-605E-4686-BF2C-BA93DEF4AF32}" srcId="{7F53FD74-5AB1-4B4D-87B6-120701BA2252}" destId="{BE63FE10-6F2E-4177-8EB4-AC1F592E8F80}" srcOrd="1" destOrd="0" parTransId="{3FA20FBB-E6B3-44A1-A29B-D106E05B4008}" sibTransId="{5BF82864-E4CD-4B77-9909-F1AF05A7307F}"/>
    <dgm:cxn modelId="{D0A7E717-4360-491E-9806-1A7947EBB4C1}" srcId="{7F53FD74-5AB1-4B4D-87B6-120701BA2252}" destId="{94916AFA-0AE1-4B68-947A-B362E0167B7A}" srcOrd="0" destOrd="0" parTransId="{7CCE87D2-952C-49D8-A887-5494CB2E6EF3}" sibTransId="{C353F274-F3C8-47C7-9A7D-480ABC218923}"/>
    <dgm:cxn modelId="{6B77B91A-2F78-4A49-A625-7117B8F784A5}" type="presOf" srcId="{C353F274-F3C8-47C7-9A7D-480ABC218923}" destId="{BF036839-937A-4F7D-9547-92A5F5ECB439}" srcOrd="0" destOrd="0" presId="urn:microsoft.com/office/officeart/2016/7/layout/BasicLinearProcessNumbered"/>
    <dgm:cxn modelId="{AC94D424-600F-416A-BBCD-28AA212209B4}" type="presOf" srcId="{BE63FE10-6F2E-4177-8EB4-AC1F592E8F80}" destId="{6EFE3058-4EBE-4340-AB83-DEA5C5703556}" srcOrd="0" destOrd="0" presId="urn:microsoft.com/office/officeart/2016/7/layout/BasicLinearProcessNumbered"/>
    <dgm:cxn modelId="{E549293B-28D0-42C5-AC7B-0FE339014C68}" type="presOf" srcId="{64A8FD85-C305-4FE3-91E4-5134FEB61CDD}" destId="{6E180A27-BF5D-4B47-8876-E7F33B7D2959}" srcOrd="0" destOrd="0" presId="urn:microsoft.com/office/officeart/2016/7/layout/BasicLinearProcessNumbered"/>
    <dgm:cxn modelId="{D3339857-C0F4-480F-81C3-00CDBF9C210B}" type="presOf" srcId="{94916AFA-0AE1-4B68-947A-B362E0167B7A}" destId="{EE85BA3B-7E22-4DAF-B79E-9E21557B41E4}" srcOrd="0" destOrd="0" presId="urn:microsoft.com/office/officeart/2016/7/layout/BasicLinearProcessNumbered"/>
    <dgm:cxn modelId="{BEFBD95A-7B3B-4119-AB8F-C62C6CFC28F0}" type="presOf" srcId="{25198262-9C62-452C-95F0-2EA27F6EDF9F}" destId="{1843C73D-420C-4599-8A8D-CEA6C85424EA}" srcOrd="1" destOrd="0" presId="urn:microsoft.com/office/officeart/2016/7/layout/BasicLinearProcessNumbered"/>
    <dgm:cxn modelId="{5BB96181-421E-4DAA-A2C1-DA61D0714BA4}" type="presOf" srcId="{7F53FD74-5AB1-4B4D-87B6-120701BA2252}" destId="{D46B6694-AC85-45EE-AA08-615A8F0F4C92}" srcOrd="0" destOrd="0" presId="urn:microsoft.com/office/officeart/2016/7/layout/BasicLinearProcessNumbered"/>
    <dgm:cxn modelId="{4F9B1A89-51CC-449F-B9CB-BC0A3E6C366C}" type="presOf" srcId="{25198262-9C62-452C-95F0-2EA27F6EDF9F}" destId="{18E0F944-6C0E-422D-9A1F-2972DB6C60A4}" srcOrd="0" destOrd="0" presId="urn:microsoft.com/office/officeart/2016/7/layout/BasicLinearProcessNumbered"/>
    <dgm:cxn modelId="{E0E22B89-DBF2-4127-ABE4-2D2A73B3D2B5}" type="presOf" srcId="{5BF82864-E4CD-4B77-9909-F1AF05A7307F}" destId="{047BB06C-B6B0-4129-BF60-35CA0F6C9498}" srcOrd="0" destOrd="0" presId="urn:microsoft.com/office/officeart/2016/7/layout/BasicLinearProcessNumbered"/>
    <dgm:cxn modelId="{866892A5-4232-4710-8174-EFF0C3FA5796}" type="presOf" srcId="{BE63FE10-6F2E-4177-8EB4-AC1F592E8F80}" destId="{5391B1C5-6B0A-4975-ABD1-CE703C39C04D}" srcOrd="1" destOrd="0" presId="urn:microsoft.com/office/officeart/2016/7/layout/BasicLinearProcessNumbered"/>
    <dgm:cxn modelId="{4B38A1CF-4C67-42EF-9D91-71C9E2196445}" type="presOf" srcId="{94916AFA-0AE1-4B68-947A-B362E0167B7A}" destId="{C4B13F2A-173F-4CC0-9A8F-D284E9E190F4}" srcOrd="1" destOrd="0" presId="urn:microsoft.com/office/officeart/2016/7/layout/BasicLinearProcessNumbered"/>
    <dgm:cxn modelId="{E70627E2-B1FE-4953-B17D-E46DE6C25565}" srcId="{7F53FD74-5AB1-4B4D-87B6-120701BA2252}" destId="{25198262-9C62-452C-95F0-2EA27F6EDF9F}" srcOrd="2" destOrd="0" parTransId="{798A65DB-C6EE-4C0B-B0D5-1850B74C763B}" sibTransId="{64A8FD85-C305-4FE3-91E4-5134FEB61CDD}"/>
    <dgm:cxn modelId="{179E3A26-0482-4D12-95B0-C37CBA878DF7}" type="presParOf" srcId="{D46B6694-AC85-45EE-AA08-615A8F0F4C92}" destId="{33781B6E-C092-497E-8F6A-E458CAE7E0A0}" srcOrd="0" destOrd="0" presId="urn:microsoft.com/office/officeart/2016/7/layout/BasicLinearProcessNumbered"/>
    <dgm:cxn modelId="{AC5FA8D6-4D57-4505-9E8F-1B698EE1A940}" type="presParOf" srcId="{33781B6E-C092-497E-8F6A-E458CAE7E0A0}" destId="{EE85BA3B-7E22-4DAF-B79E-9E21557B41E4}" srcOrd="0" destOrd="0" presId="urn:microsoft.com/office/officeart/2016/7/layout/BasicLinearProcessNumbered"/>
    <dgm:cxn modelId="{28C17FEA-3FDB-461A-8529-6A042535E35E}" type="presParOf" srcId="{33781B6E-C092-497E-8F6A-E458CAE7E0A0}" destId="{BF036839-937A-4F7D-9547-92A5F5ECB439}" srcOrd="1" destOrd="0" presId="urn:microsoft.com/office/officeart/2016/7/layout/BasicLinearProcessNumbered"/>
    <dgm:cxn modelId="{57B491CB-9916-48E5-A761-377FC7A2585B}" type="presParOf" srcId="{33781B6E-C092-497E-8F6A-E458CAE7E0A0}" destId="{8DF2860B-6B26-4446-B756-EE6E740C5FF9}" srcOrd="2" destOrd="0" presId="urn:microsoft.com/office/officeart/2016/7/layout/BasicLinearProcessNumbered"/>
    <dgm:cxn modelId="{EB560721-D3B8-49E2-BBE1-DEB4CDE1E590}" type="presParOf" srcId="{33781B6E-C092-497E-8F6A-E458CAE7E0A0}" destId="{C4B13F2A-173F-4CC0-9A8F-D284E9E190F4}" srcOrd="3" destOrd="0" presId="urn:microsoft.com/office/officeart/2016/7/layout/BasicLinearProcessNumbered"/>
    <dgm:cxn modelId="{70003ED3-F29B-43C1-B419-E12079393627}" type="presParOf" srcId="{D46B6694-AC85-45EE-AA08-615A8F0F4C92}" destId="{F0E198CB-2C88-4BD7-82D7-6AFAECE0F74B}" srcOrd="1" destOrd="0" presId="urn:microsoft.com/office/officeart/2016/7/layout/BasicLinearProcessNumbered"/>
    <dgm:cxn modelId="{F6FB4A8E-DCF2-49D4-A6EA-7689EC446F11}" type="presParOf" srcId="{D46B6694-AC85-45EE-AA08-615A8F0F4C92}" destId="{221AB482-C293-4B49-A66E-0E40BD807321}" srcOrd="2" destOrd="0" presId="urn:microsoft.com/office/officeart/2016/7/layout/BasicLinearProcessNumbered"/>
    <dgm:cxn modelId="{817BF141-C72B-432A-AB12-2C3908844322}" type="presParOf" srcId="{221AB482-C293-4B49-A66E-0E40BD807321}" destId="{6EFE3058-4EBE-4340-AB83-DEA5C5703556}" srcOrd="0" destOrd="0" presId="urn:microsoft.com/office/officeart/2016/7/layout/BasicLinearProcessNumbered"/>
    <dgm:cxn modelId="{8A474A97-DEA4-4A80-9BC3-8C5822A6E615}" type="presParOf" srcId="{221AB482-C293-4B49-A66E-0E40BD807321}" destId="{047BB06C-B6B0-4129-BF60-35CA0F6C9498}" srcOrd="1" destOrd="0" presId="urn:microsoft.com/office/officeart/2016/7/layout/BasicLinearProcessNumbered"/>
    <dgm:cxn modelId="{54D39022-36D9-457C-BF55-56D4B747FFE6}" type="presParOf" srcId="{221AB482-C293-4B49-A66E-0E40BD807321}" destId="{BF85F4B5-C147-4C74-9B63-773F08ED515F}" srcOrd="2" destOrd="0" presId="urn:microsoft.com/office/officeart/2016/7/layout/BasicLinearProcessNumbered"/>
    <dgm:cxn modelId="{8E31F3B0-C19E-4A70-973E-9683872291EA}" type="presParOf" srcId="{221AB482-C293-4B49-A66E-0E40BD807321}" destId="{5391B1C5-6B0A-4975-ABD1-CE703C39C04D}" srcOrd="3" destOrd="0" presId="urn:microsoft.com/office/officeart/2016/7/layout/BasicLinearProcessNumbered"/>
    <dgm:cxn modelId="{BF30F498-2103-4E1D-A984-AE09B3C87843}" type="presParOf" srcId="{D46B6694-AC85-45EE-AA08-615A8F0F4C92}" destId="{9679CE3E-4854-4250-936E-80F44A70F8E3}" srcOrd="3" destOrd="0" presId="urn:microsoft.com/office/officeart/2016/7/layout/BasicLinearProcessNumbered"/>
    <dgm:cxn modelId="{53DE679C-1EE6-44EC-91C0-9CA8068DAF3A}" type="presParOf" srcId="{D46B6694-AC85-45EE-AA08-615A8F0F4C92}" destId="{0C585917-3EEF-4E4F-93FF-3A9862BF9C96}" srcOrd="4" destOrd="0" presId="urn:microsoft.com/office/officeart/2016/7/layout/BasicLinearProcessNumbered"/>
    <dgm:cxn modelId="{645692ED-C4F3-4E1E-9B87-92D584B435A3}" type="presParOf" srcId="{0C585917-3EEF-4E4F-93FF-3A9862BF9C96}" destId="{18E0F944-6C0E-422D-9A1F-2972DB6C60A4}" srcOrd="0" destOrd="0" presId="urn:microsoft.com/office/officeart/2016/7/layout/BasicLinearProcessNumbered"/>
    <dgm:cxn modelId="{FA75B0E3-BEF3-4D70-815D-F29F98FC38DE}" type="presParOf" srcId="{0C585917-3EEF-4E4F-93FF-3A9862BF9C96}" destId="{6E180A27-BF5D-4B47-8876-E7F33B7D2959}" srcOrd="1" destOrd="0" presId="urn:microsoft.com/office/officeart/2016/7/layout/BasicLinearProcessNumbered"/>
    <dgm:cxn modelId="{3D25E8DC-079A-4830-B743-2D368D2EEA9D}" type="presParOf" srcId="{0C585917-3EEF-4E4F-93FF-3A9862BF9C96}" destId="{4AE41E8B-A91C-498D-8335-B2535FCDDEC6}" srcOrd="2" destOrd="0" presId="urn:microsoft.com/office/officeart/2016/7/layout/BasicLinearProcessNumbered"/>
    <dgm:cxn modelId="{536951BE-F4B4-4A75-9DD1-401E57DD57B9}" type="presParOf" srcId="{0C585917-3EEF-4E4F-93FF-3A9862BF9C96}" destId="{1843C73D-420C-4599-8A8D-CEA6C85424E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FBEC8-9613-453B-A9A6-2D401093433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A2E4EB7-41E0-4591-8DF8-E3BC808BC51D}">
      <dgm:prSet/>
      <dgm:spPr/>
      <dgm:t>
        <a:bodyPr/>
        <a:lstStyle/>
        <a:p>
          <a:r>
            <a:rPr lang="cs-CZ"/>
            <a:t>All the people are well educated, so they created very advanced infrastructure </a:t>
          </a:r>
          <a:endParaRPr lang="en-US"/>
        </a:p>
      </dgm:t>
    </dgm:pt>
    <dgm:pt modelId="{D11E738A-68E8-4CBF-B33D-3CFEAAD5159A}" type="parTrans" cxnId="{CCE63F52-0CC3-4190-8E9E-893A2FD32A87}">
      <dgm:prSet/>
      <dgm:spPr/>
      <dgm:t>
        <a:bodyPr/>
        <a:lstStyle/>
        <a:p>
          <a:endParaRPr lang="en-US"/>
        </a:p>
      </dgm:t>
    </dgm:pt>
    <dgm:pt modelId="{BBF7AEB1-EDBF-46A7-AE52-595B47740869}" type="sibTrans" cxnId="{CCE63F52-0CC3-4190-8E9E-893A2FD32A87}">
      <dgm:prSet/>
      <dgm:spPr/>
      <dgm:t>
        <a:bodyPr/>
        <a:lstStyle/>
        <a:p>
          <a:endParaRPr lang="en-US"/>
        </a:p>
      </dgm:t>
    </dgm:pt>
    <dgm:pt modelId="{1FB3B542-41C9-4BD9-9B47-C98E710565B2}">
      <dgm:prSet/>
      <dgm:spPr/>
      <dgm:t>
        <a:bodyPr/>
        <a:lstStyle/>
        <a:p>
          <a:r>
            <a:rPr lang="cs-CZ"/>
            <a:t>Most modern country in the world</a:t>
          </a:r>
          <a:endParaRPr lang="en-US"/>
        </a:p>
      </dgm:t>
    </dgm:pt>
    <dgm:pt modelId="{DC32FC3D-4785-4C7F-8785-446EF91A8E00}" type="parTrans" cxnId="{25BD6221-5BCB-431F-9CD2-DE90316654B9}">
      <dgm:prSet/>
      <dgm:spPr/>
      <dgm:t>
        <a:bodyPr/>
        <a:lstStyle/>
        <a:p>
          <a:endParaRPr lang="en-US"/>
        </a:p>
      </dgm:t>
    </dgm:pt>
    <dgm:pt modelId="{0D4EBE50-03F6-4EA3-A9C3-3811F5FC4BFB}" type="sibTrans" cxnId="{25BD6221-5BCB-431F-9CD2-DE90316654B9}">
      <dgm:prSet/>
      <dgm:spPr/>
      <dgm:t>
        <a:bodyPr/>
        <a:lstStyle/>
        <a:p>
          <a:endParaRPr lang="en-US"/>
        </a:p>
      </dgm:t>
    </dgm:pt>
    <dgm:pt modelId="{83CBF275-57DD-4382-A732-BEC05AE81E63}">
      <dgm:prSet/>
      <dgm:spPr/>
      <dgm:t>
        <a:bodyPr/>
        <a:lstStyle/>
        <a:p>
          <a:r>
            <a:rPr lang="cs-CZ"/>
            <a:t>They use only sustainable and eco energy because they want their kids to survive</a:t>
          </a:r>
          <a:endParaRPr lang="en-US"/>
        </a:p>
      </dgm:t>
    </dgm:pt>
    <dgm:pt modelId="{98539FAA-5DBB-4A65-ADD0-1A7D3DBDC905}" type="parTrans" cxnId="{10B4A9FF-D21F-49AD-8567-088B3D257CA8}">
      <dgm:prSet/>
      <dgm:spPr/>
      <dgm:t>
        <a:bodyPr/>
        <a:lstStyle/>
        <a:p>
          <a:endParaRPr lang="en-US"/>
        </a:p>
      </dgm:t>
    </dgm:pt>
    <dgm:pt modelId="{11BDBABF-7D96-407F-AD54-CB48E6E8A0B0}" type="sibTrans" cxnId="{10B4A9FF-D21F-49AD-8567-088B3D257CA8}">
      <dgm:prSet/>
      <dgm:spPr/>
      <dgm:t>
        <a:bodyPr/>
        <a:lstStyle/>
        <a:p>
          <a:endParaRPr lang="en-US"/>
        </a:p>
      </dgm:t>
    </dgm:pt>
    <dgm:pt modelId="{9B8A9375-DB9C-4E71-901E-07CD1C0A9473}">
      <dgm:prSet/>
      <dgm:spPr/>
      <dgm:t>
        <a:bodyPr/>
        <a:lstStyle/>
        <a:p>
          <a:r>
            <a:rPr lang="cs-CZ"/>
            <a:t>They do not have cash, they use non contact payment</a:t>
          </a:r>
          <a:endParaRPr lang="en-US"/>
        </a:p>
      </dgm:t>
    </dgm:pt>
    <dgm:pt modelId="{07E9E014-92E5-45CE-9D93-BDC34F711298}" type="parTrans" cxnId="{AEEC951E-F637-46FF-9638-49AD66F1CDBF}">
      <dgm:prSet/>
      <dgm:spPr/>
      <dgm:t>
        <a:bodyPr/>
        <a:lstStyle/>
        <a:p>
          <a:endParaRPr lang="en-US"/>
        </a:p>
      </dgm:t>
    </dgm:pt>
    <dgm:pt modelId="{68F03A35-805A-473E-831B-B8667BAA13C5}" type="sibTrans" cxnId="{AEEC951E-F637-46FF-9638-49AD66F1CDBF}">
      <dgm:prSet/>
      <dgm:spPr/>
      <dgm:t>
        <a:bodyPr/>
        <a:lstStyle/>
        <a:p>
          <a:endParaRPr lang="en-US"/>
        </a:p>
      </dgm:t>
    </dgm:pt>
    <dgm:pt modelId="{30CF79E4-93BE-4D80-ACB6-3C7440FB9E85}" type="pres">
      <dgm:prSet presAssocID="{6B8FBEC8-9613-453B-A9A6-2D4010934331}" presName="linear" presStyleCnt="0">
        <dgm:presLayoutVars>
          <dgm:animLvl val="lvl"/>
          <dgm:resizeHandles val="exact"/>
        </dgm:presLayoutVars>
      </dgm:prSet>
      <dgm:spPr/>
    </dgm:pt>
    <dgm:pt modelId="{C1CD987F-929D-4283-A6B8-3B00783932C4}" type="pres">
      <dgm:prSet presAssocID="{DA2E4EB7-41E0-4591-8DF8-E3BC808BC51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DF71082-355A-4321-82DE-AB58A1788696}" type="pres">
      <dgm:prSet presAssocID="{BBF7AEB1-EDBF-46A7-AE52-595B47740869}" presName="spacer" presStyleCnt="0"/>
      <dgm:spPr/>
    </dgm:pt>
    <dgm:pt modelId="{43BEF73C-ED53-4EF2-910A-C07B4586E59E}" type="pres">
      <dgm:prSet presAssocID="{1FB3B542-41C9-4BD9-9B47-C98E710565B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6A58143-96C2-4506-8BAE-0D2DFAADA638}" type="pres">
      <dgm:prSet presAssocID="{0D4EBE50-03F6-4EA3-A9C3-3811F5FC4BFB}" presName="spacer" presStyleCnt="0"/>
      <dgm:spPr/>
    </dgm:pt>
    <dgm:pt modelId="{2491927B-A49D-4F55-B5FA-86422DD8A321}" type="pres">
      <dgm:prSet presAssocID="{83CBF275-57DD-4382-A732-BEC05AE81E6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1E3AD12-6319-4BC3-BEB4-2B5FC996822C}" type="pres">
      <dgm:prSet presAssocID="{11BDBABF-7D96-407F-AD54-CB48E6E8A0B0}" presName="spacer" presStyleCnt="0"/>
      <dgm:spPr/>
    </dgm:pt>
    <dgm:pt modelId="{920723F5-75B8-4243-B807-9F96861991DF}" type="pres">
      <dgm:prSet presAssocID="{9B8A9375-DB9C-4E71-901E-07CD1C0A947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EEC951E-F637-46FF-9638-49AD66F1CDBF}" srcId="{6B8FBEC8-9613-453B-A9A6-2D4010934331}" destId="{9B8A9375-DB9C-4E71-901E-07CD1C0A9473}" srcOrd="3" destOrd="0" parTransId="{07E9E014-92E5-45CE-9D93-BDC34F711298}" sibTransId="{68F03A35-805A-473E-831B-B8667BAA13C5}"/>
    <dgm:cxn modelId="{25BD6221-5BCB-431F-9CD2-DE90316654B9}" srcId="{6B8FBEC8-9613-453B-A9A6-2D4010934331}" destId="{1FB3B542-41C9-4BD9-9B47-C98E710565B2}" srcOrd="1" destOrd="0" parTransId="{DC32FC3D-4785-4C7F-8785-446EF91A8E00}" sibTransId="{0D4EBE50-03F6-4EA3-A9C3-3811F5FC4BFB}"/>
    <dgm:cxn modelId="{3ED21D2A-34AB-40D2-BD4C-A32DE264BC11}" type="presOf" srcId="{DA2E4EB7-41E0-4591-8DF8-E3BC808BC51D}" destId="{C1CD987F-929D-4283-A6B8-3B00783932C4}" srcOrd="0" destOrd="0" presId="urn:microsoft.com/office/officeart/2005/8/layout/vList2"/>
    <dgm:cxn modelId="{CCE63F52-0CC3-4190-8E9E-893A2FD32A87}" srcId="{6B8FBEC8-9613-453B-A9A6-2D4010934331}" destId="{DA2E4EB7-41E0-4591-8DF8-E3BC808BC51D}" srcOrd="0" destOrd="0" parTransId="{D11E738A-68E8-4CBF-B33D-3CFEAAD5159A}" sibTransId="{BBF7AEB1-EDBF-46A7-AE52-595B47740869}"/>
    <dgm:cxn modelId="{F8119987-5C54-451E-BC4F-818961D41856}" type="presOf" srcId="{1FB3B542-41C9-4BD9-9B47-C98E710565B2}" destId="{43BEF73C-ED53-4EF2-910A-C07B4586E59E}" srcOrd="0" destOrd="0" presId="urn:microsoft.com/office/officeart/2005/8/layout/vList2"/>
    <dgm:cxn modelId="{A7F2CB92-AE07-4DD0-B558-E300D0DD76AF}" type="presOf" srcId="{83CBF275-57DD-4382-A732-BEC05AE81E63}" destId="{2491927B-A49D-4F55-B5FA-86422DD8A321}" srcOrd="0" destOrd="0" presId="urn:microsoft.com/office/officeart/2005/8/layout/vList2"/>
    <dgm:cxn modelId="{5AF3E3B1-AB62-4BC9-9F8F-FA806A25B920}" type="presOf" srcId="{6B8FBEC8-9613-453B-A9A6-2D4010934331}" destId="{30CF79E4-93BE-4D80-ACB6-3C7440FB9E85}" srcOrd="0" destOrd="0" presId="urn:microsoft.com/office/officeart/2005/8/layout/vList2"/>
    <dgm:cxn modelId="{DDE3A0D5-796D-4F54-8AEC-9D12CE7617A2}" type="presOf" srcId="{9B8A9375-DB9C-4E71-901E-07CD1C0A9473}" destId="{920723F5-75B8-4243-B807-9F96861991DF}" srcOrd="0" destOrd="0" presId="urn:microsoft.com/office/officeart/2005/8/layout/vList2"/>
    <dgm:cxn modelId="{10B4A9FF-D21F-49AD-8567-088B3D257CA8}" srcId="{6B8FBEC8-9613-453B-A9A6-2D4010934331}" destId="{83CBF275-57DD-4382-A732-BEC05AE81E63}" srcOrd="2" destOrd="0" parTransId="{98539FAA-5DBB-4A65-ADD0-1A7D3DBDC905}" sibTransId="{11BDBABF-7D96-407F-AD54-CB48E6E8A0B0}"/>
    <dgm:cxn modelId="{CC01B395-8056-44F8-868D-25AD1AFE4E48}" type="presParOf" srcId="{30CF79E4-93BE-4D80-ACB6-3C7440FB9E85}" destId="{C1CD987F-929D-4283-A6B8-3B00783932C4}" srcOrd="0" destOrd="0" presId="urn:microsoft.com/office/officeart/2005/8/layout/vList2"/>
    <dgm:cxn modelId="{C5C948C7-823A-4253-8B12-8EC238C3AB5A}" type="presParOf" srcId="{30CF79E4-93BE-4D80-ACB6-3C7440FB9E85}" destId="{DDF71082-355A-4321-82DE-AB58A1788696}" srcOrd="1" destOrd="0" presId="urn:microsoft.com/office/officeart/2005/8/layout/vList2"/>
    <dgm:cxn modelId="{61A991C4-27D1-4752-A888-D787DE157CC9}" type="presParOf" srcId="{30CF79E4-93BE-4D80-ACB6-3C7440FB9E85}" destId="{43BEF73C-ED53-4EF2-910A-C07B4586E59E}" srcOrd="2" destOrd="0" presId="urn:microsoft.com/office/officeart/2005/8/layout/vList2"/>
    <dgm:cxn modelId="{D7F92ECD-4936-408C-9BAC-DCAC4D917002}" type="presParOf" srcId="{30CF79E4-93BE-4D80-ACB6-3C7440FB9E85}" destId="{66A58143-96C2-4506-8BAE-0D2DFAADA638}" srcOrd="3" destOrd="0" presId="urn:microsoft.com/office/officeart/2005/8/layout/vList2"/>
    <dgm:cxn modelId="{5B855C9F-6A02-47DE-86CB-0F3D7ED352E2}" type="presParOf" srcId="{30CF79E4-93BE-4D80-ACB6-3C7440FB9E85}" destId="{2491927B-A49D-4F55-B5FA-86422DD8A321}" srcOrd="4" destOrd="0" presId="urn:microsoft.com/office/officeart/2005/8/layout/vList2"/>
    <dgm:cxn modelId="{D815CBF4-E7F8-43DB-8F3C-56574860C106}" type="presParOf" srcId="{30CF79E4-93BE-4D80-ACB6-3C7440FB9E85}" destId="{81E3AD12-6319-4BC3-BEB4-2B5FC996822C}" srcOrd="5" destOrd="0" presId="urn:microsoft.com/office/officeart/2005/8/layout/vList2"/>
    <dgm:cxn modelId="{77A8CA7A-0077-4843-8A37-4E2C8B94AEC0}" type="presParOf" srcId="{30CF79E4-93BE-4D80-ACB6-3C7440FB9E85}" destId="{920723F5-75B8-4243-B807-9F96861991D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5BA3B-7E22-4DAF-B79E-9E21557B41E4}">
      <dsp:nvSpPr>
        <dsp:cNvPr id="0" name=""/>
        <dsp:cNvSpPr/>
      </dsp:nvSpPr>
      <dsp:spPr>
        <a:xfrm>
          <a:off x="0" y="0"/>
          <a:ext cx="3381375" cy="37337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625" tIns="330200" rIns="263625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Don´t steal </a:t>
          </a:r>
          <a:endParaRPr lang="en-US" sz="2600" kern="1200"/>
        </a:p>
      </dsp:txBody>
      <dsp:txXfrm>
        <a:off x="0" y="1418843"/>
        <a:ext cx="3381375" cy="2240279"/>
      </dsp:txXfrm>
    </dsp:sp>
    <dsp:sp modelId="{BF036839-937A-4F7D-9547-92A5F5ECB439}">
      <dsp:nvSpPr>
        <dsp:cNvPr id="0" name=""/>
        <dsp:cNvSpPr/>
      </dsp:nvSpPr>
      <dsp:spPr>
        <a:xfrm>
          <a:off x="1130617" y="373379"/>
          <a:ext cx="1120139" cy="11201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30" tIns="12700" rIns="873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94658" y="537420"/>
        <a:ext cx="792057" cy="792057"/>
      </dsp:txXfrm>
    </dsp:sp>
    <dsp:sp modelId="{8DF2860B-6B26-4446-B756-EE6E740C5FF9}">
      <dsp:nvSpPr>
        <dsp:cNvPr id="0" name=""/>
        <dsp:cNvSpPr/>
      </dsp:nvSpPr>
      <dsp:spPr>
        <a:xfrm>
          <a:off x="0" y="3733727"/>
          <a:ext cx="3381375" cy="72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E3058-4EBE-4340-AB83-DEA5C5703556}">
      <dsp:nvSpPr>
        <dsp:cNvPr id="0" name=""/>
        <dsp:cNvSpPr/>
      </dsp:nvSpPr>
      <dsp:spPr>
        <a:xfrm>
          <a:off x="3719512" y="0"/>
          <a:ext cx="3381375" cy="3733799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625" tIns="330200" rIns="263625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Don´t kill</a:t>
          </a:r>
          <a:endParaRPr lang="en-US" sz="2600" kern="1200"/>
        </a:p>
      </dsp:txBody>
      <dsp:txXfrm>
        <a:off x="3719512" y="1418843"/>
        <a:ext cx="3381375" cy="2240279"/>
      </dsp:txXfrm>
    </dsp:sp>
    <dsp:sp modelId="{047BB06C-B6B0-4129-BF60-35CA0F6C9498}">
      <dsp:nvSpPr>
        <dsp:cNvPr id="0" name=""/>
        <dsp:cNvSpPr/>
      </dsp:nvSpPr>
      <dsp:spPr>
        <a:xfrm>
          <a:off x="4850130" y="373379"/>
          <a:ext cx="1120139" cy="1120139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30" tIns="12700" rIns="873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14171" y="537420"/>
        <a:ext cx="792057" cy="792057"/>
      </dsp:txXfrm>
    </dsp:sp>
    <dsp:sp modelId="{BF85F4B5-C147-4C74-9B63-773F08ED515F}">
      <dsp:nvSpPr>
        <dsp:cNvPr id="0" name=""/>
        <dsp:cNvSpPr/>
      </dsp:nvSpPr>
      <dsp:spPr>
        <a:xfrm>
          <a:off x="3719512" y="3733727"/>
          <a:ext cx="3381375" cy="72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0F944-6C0E-422D-9A1F-2972DB6C60A4}">
      <dsp:nvSpPr>
        <dsp:cNvPr id="0" name=""/>
        <dsp:cNvSpPr/>
      </dsp:nvSpPr>
      <dsp:spPr>
        <a:xfrm>
          <a:off x="7439025" y="0"/>
          <a:ext cx="3381375" cy="373379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625" tIns="330200" rIns="263625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Don´t lie</a:t>
          </a:r>
          <a:endParaRPr lang="en-US" sz="2600" kern="1200"/>
        </a:p>
      </dsp:txBody>
      <dsp:txXfrm>
        <a:off x="7439025" y="1418843"/>
        <a:ext cx="3381375" cy="2240279"/>
      </dsp:txXfrm>
    </dsp:sp>
    <dsp:sp modelId="{6E180A27-BF5D-4B47-8876-E7F33B7D2959}">
      <dsp:nvSpPr>
        <dsp:cNvPr id="0" name=""/>
        <dsp:cNvSpPr/>
      </dsp:nvSpPr>
      <dsp:spPr>
        <a:xfrm>
          <a:off x="8569642" y="373379"/>
          <a:ext cx="1120139" cy="1120139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30" tIns="12700" rIns="873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733683" y="537420"/>
        <a:ext cx="792057" cy="792057"/>
      </dsp:txXfrm>
    </dsp:sp>
    <dsp:sp modelId="{4AE41E8B-A91C-498D-8335-B2535FCDDEC6}">
      <dsp:nvSpPr>
        <dsp:cNvPr id="0" name=""/>
        <dsp:cNvSpPr/>
      </dsp:nvSpPr>
      <dsp:spPr>
        <a:xfrm>
          <a:off x="7439025" y="3733727"/>
          <a:ext cx="3381375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D987F-929D-4283-A6B8-3B00783932C4}">
      <dsp:nvSpPr>
        <dsp:cNvPr id="0" name=""/>
        <dsp:cNvSpPr/>
      </dsp:nvSpPr>
      <dsp:spPr>
        <a:xfrm>
          <a:off x="0" y="374608"/>
          <a:ext cx="7559504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All the people are well educated, so they created very advanced infrastructure </a:t>
          </a:r>
          <a:endParaRPr lang="en-US" sz="3300" kern="1200"/>
        </a:p>
      </dsp:txBody>
      <dsp:txXfrm>
        <a:off x="64083" y="438691"/>
        <a:ext cx="7431338" cy="1184574"/>
      </dsp:txXfrm>
    </dsp:sp>
    <dsp:sp modelId="{43BEF73C-ED53-4EF2-910A-C07B4586E59E}">
      <dsp:nvSpPr>
        <dsp:cNvPr id="0" name=""/>
        <dsp:cNvSpPr/>
      </dsp:nvSpPr>
      <dsp:spPr>
        <a:xfrm>
          <a:off x="0" y="1782388"/>
          <a:ext cx="7559504" cy="131274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Most modern country in the world</a:t>
          </a:r>
          <a:endParaRPr lang="en-US" sz="3300" kern="1200"/>
        </a:p>
      </dsp:txBody>
      <dsp:txXfrm>
        <a:off x="64083" y="1846471"/>
        <a:ext cx="7431338" cy="1184574"/>
      </dsp:txXfrm>
    </dsp:sp>
    <dsp:sp modelId="{2491927B-A49D-4F55-B5FA-86422DD8A321}">
      <dsp:nvSpPr>
        <dsp:cNvPr id="0" name=""/>
        <dsp:cNvSpPr/>
      </dsp:nvSpPr>
      <dsp:spPr>
        <a:xfrm>
          <a:off x="0" y="3190168"/>
          <a:ext cx="7559504" cy="131274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They use only sustainable and eco energy because they want their kids to survive</a:t>
          </a:r>
          <a:endParaRPr lang="en-US" sz="3300" kern="1200"/>
        </a:p>
      </dsp:txBody>
      <dsp:txXfrm>
        <a:off x="64083" y="3254251"/>
        <a:ext cx="7431338" cy="1184574"/>
      </dsp:txXfrm>
    </dsp:sp>
    <dsp:sp modelId="{920723F5-75B8-4243-B807-9F96861991DF}">
      <dsp:nvSpPr>
        <dsp:cNvPr id="0" name=""/>
        <dsp:cNvSpPr/>
      </dsp:nvSpPr>
      <dsp:spPr>
        <a:xfrm>
          <a:off x="0" y="4597948"/>
          <a:ext cx="7559504" cy="13127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They do not have cash, they use non contact payment</a:t>
          </a:r>
          <a:endParaRPr lang="en-US" sz="3300" kern="1200"/>
        </a:p>
      </dsp:txBody>
      <dsp:txXfrm>
        <a:off x="64083" y="4662031"/>
        <a:ext cx="7431338" cy="118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8CC20C-89E8-2A3E-4277-24D88C739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IE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E6CBE2-CB4E-C10C-612A-5810FF1B8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IE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729EA5-7A3A-47DA-091F-601E3350E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B9F-9C30-44AD-9671-0E21E01EE8DD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1BA3CB-A26C-9054-96DC-6CEB8E2F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A668B5-76F8-B762-9931-F068D87F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E784-7664-40C1-802C-EADC1C2B25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010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43531-58F3-9D46-A401-041AA378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IE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0B38CC7-6CE4-E182-D3E2-E0F0E6905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IE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A4FBDB-ED27-2181-0289-6CA74E960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B9F-9C30-44AD-9671-0E21E01EE8DD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AA8C56-5D42-CF7F-1D9D-D0434E9A7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75709E-A8B4-8CE1-676B-FE0BC9BC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E784-7664-40C1-802C-EADC1C2B25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313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FE75E51-ECF4-FC0D-F1C0-27D6FA23A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IE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31DF0F-0954-4E68-F3D9-3F3AD2D06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IE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59C770-D89A-934E-84D0-08FD448D3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B9F-9C30-44AD-9671-0E21E01EE8DD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590F72-5922-D8E3-C6CE-987F5E79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8779D1-A4ED-74A3-D352-31496DD14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E784-7664-40C1-802C-EADC1C2B25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571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0ACC37-D7B4-5F48-0B2E-DD0285FF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I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3EF56C-FAF2-8189-FE41-B67C97929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IE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ADA9A7-EDE0-C8C5-8E6A-7A8423530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B9F-9C30-44AD-9671-0E21E01EE8DD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CFD0DC-8325-560D-AA89-006B5C3C2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B64E41-A6B1-6D5D-255C-1EE74D37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E784-7664-40C1-802C-EADC1C2B25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74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48AB2-B388-1133-07A5-396B2B1C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IE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4CE842-4CD2-906E-FACC-710D2012D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FA946C-C51F-1932-CB2B-7D0020846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B9F-9C30-44AD-9671-0E21E01EE8DD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6DA054-0FC0-9438-2D0B-6E95E4FD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B5CAD6-C5B9-31D9-26F7-BE2BF93B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E784-7664-40C1-802C-EADC1C2B25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356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CA0F57-4D84-2551-95E4-5182D2D6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I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A4C196-29DE-2CBB-71B7-86596E5D3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IE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E033DD-C181-EF3D-1215-437832B84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IE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84D087-40C0-D9CF-3CF0-8DF891799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B9F-9C30-44AD-9671-0E21E01EE8DD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1C7323-AC9A-B6CE-2DA2-532210A2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15B971-9922-2C76-AEB5-B0F5C9E5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E784-7664-40C1-802C-EADC1C2B25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924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74044B-8B79-F105-EB19-2F415F43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IE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948A4D-08A7-C7B7-0067-0FF482F08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84465E-9B44-B003-C259-69F796A5B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IE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3A6D832-E607-0415-84B6-3F3603B77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56AFAC7-1C54-C646-D9D6-E7B6B0CBF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IE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F52B40A-ACC2-B956-0FB2-A394B2783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B9F-9C30-44AD-9671-0E21E01EE8DD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819D955-0230-6B5D-542E-C3ECBB9F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D3C7F8C-16DE-E5A3-98E3-23F24F9D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E784-7664-40C1-802C-EADC1C2B25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969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36DDB-741A-CC31-6872-94B20D730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IE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68822A3-AB9B-A66B-B615-7C73660E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B9F-9C30-44AD-9671-0E21E01EE8DD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D40D446-3D1A-4515-E77B-8829184A7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39CE5C-0DBD-3556-B8FA-26039C5A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E784-7664-40C1-802C-EADC1C2B25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201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7BA9DB8-96DC-A266-1732-C2150323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B9F-9C30-44AD-9671-0E21E01EE8DD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08419AD-3A41-C52F-F3CD-93CB0B47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FA27BA-D31C-C5F0-26FB-9983685C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E784-7664-40C1-802C-EADC1C2B25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86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ACF21-549A-042F-6955-83E4A8A4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I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503214-38D5-E902-EE11-E590AC21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IE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ECE3DA-12AA-F408-5B38-9B1712F14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982421-3B0D-B2E9-CCED-FEB334FE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B9F-9C30-44AD-9671-0E21E01EE8DD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0983F2-C14D-06EA-DDA4-C328CE29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8183A8-4D3A-933E-C5E5-9E49AC76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E784-7664-40C1-802C-EADC1C2B25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224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F259A-8E27-BAF2-5D68-A011284E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IE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3322C48-3BD3-B5F3-8F3C-8381B3E45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0988C8-9D55-E520-E96D-B1F8CE18B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54CD81-685A-7083-D80E-19AB34D2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B9F-9C30-44AD-9671-0E21E01EE8DD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FF9B64-1148-6D80-C9E8-2A9134A8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F1F40C-270B-6E83-E08A-1C92B152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E784-7664-40C1-802C-EADC1C2B25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202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5E6E1C1-FB1D-9F27-B742-52A1C737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IE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EE3B03-1C73-B1D1-96E7-616AE771C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IE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714C5D-C019-7FBB-5570-B56F6C8FF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41B9F-9C30-44AD-9671-0E21E01EE8DD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8AFFA1-A715-67CD-40BB-1961E51C5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F8266F-6AE2-B760-BC79-49B0D977D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E784-7664-40C1-802C-EADC1C2B25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033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80B722-2E2F-DEAC-D0A0-EF44D4FB6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0" y="213359"/>
            <a:ext cx="6664960" cy="1091883"/>
          </a:xfrm>
        </p:spPr>
        <p:txBody>
          <a:bodyPr/>
          <a:lstStyle/>
          <a:p>
            <a:r>
              <a:rPr lang="cs-CZ" dirty="0" err="1">
                <a:latin typeface="Bernard MT Condensed" panose="02050806060905020404" pitchFamily="18" charset="0"/>
                <a:cs typeface="Arabic Typesetting" panose="020F0502020204030204" pitchFamily="66" charset="-78"/>
              </a:rPr>
              <a:t>Eldoria</a:t>
            </a:r>
            <a:endParaRPr lang="en-IE" dirty="0">
              <a:latin typeface="Bernard MT Condensed" panose="02050806060905020404" pitchFamily="18" charset="0"/>
              <a:cs typeface="Arabic Typesetting" panose="020F0502020204030204" pitchFamily="66" charset="-78"/>
            </a:endParaRP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1E514B31-B340-2FD6-7185-94DB964B6524}"/>
              </a:ext>
            </a:extLst>
          </p:cNvPr>
          <p:cNvGrpSpPr/>
          <p:nvPr/>
        </p:nvGrpSpPr>
        <p:grpSpPr>
          <a:xfrm>
            <a:off x="1845945" y="2524203"/>
            <a:ext cx="7646670" cy="3668317"/>
            <a:chOff x="1191260" y="2920443"/>
            <a:chExt cx="7646670" cy="3668317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AC99EABF-0C68-2DEF-9CC2-108E088BD7CE}"/>
                </a:ext>
              </a:extLst>
            </p:cNvPr>
            <p:cNvSpPr/>
            <p:nvPr/>
          </p:nvSpPr>
          <p:spPr>
            <a:xfrm>
              <a:off x="1191260" y="3429000"/>
              <a:ext cx="6177280" cy="315976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5BC8FA8D-DE69-EF87-7ED4-C7A050215B93}"/>
                </a:ext>
              </a:extLst>
            </p:cNvPr>
            <p:cNvSpPr/>
            <p:nvPr/>
          </p:nvSpPr>
          <p:spPr>
            <a:xfrm>
              <a:off x="2660650" y="3427472"/>
              <a:ext cx="6177280" cy="315976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1CD1D761-4063-BD64-E41D-0AE75625882E}"/>
                </a:ext>
              </a:extLst>
            </p:cNvPr>
            <p:cNvSpPr/>
            <p:nvPr/>
          </p:nvSpPr>
          <p:spPr>
            <a:xfrm>
              <a:off x="1191260" y="2920443"/>
              <a:ext cx="6177280" cy="303307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97A02F87-355A-211C-99A0-176E8C4D7606}"/>
                </a:ext>
              </a:extLst>
            </p:cNvPr>
            <p:cNvSpPr/>
            <p:nvPr/>
          </p:nvSpPr>
          <p:spPr>
            <a:xfrm>
              <a:off x="2660650" y="2926993"/>
              <a:ext cx="6177280" cy="3048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1BCCC51E-89F2-E1B8-A4F2-D52CB2E080C6}"/>
                </a:ext>
              </a:extLst>
            </p:cNvPr>
            <p:cNvSpPr/>
            <p:nvPr/>
          </p:nvSpPr>
          <p:spPr>
            <a:xfrm>
              <a:off x="4977130" y="2925465"/>
              <a:ext cx="3860800" cy="2518013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56244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B012B-2236-9C42-68EA-EB39B26B3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3549649" cy="1616203"/>
          </a:xfrm>
        </p:spPr>
        <p:txBody>
          <a:bodyPr anchor="b">
            <a:normAutofit/>
          </a:bodyPr>
          <a:lstStyle/>
          <a:p>
            <a:r>
              <a:rPr lang="cs-CZ" sz="8000" b="1" dirty="0" err="1"/>
              <a:t>Eldoria</a:t>
            </a:r>
            <a:endParaRPr lang="en-IE" sz="8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AC6493-A155-BC7D-0990-29B526740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258" y="2357593"/>
            <a:ext cx="3702865" cy="4200861"/>
          </a:xfrm>
        </p:spPr>
        <p:txBody>
          <a:bodyPr anchor="t">
            <a:normAutofit/>
          </a:bodyPr>
          <a:lstStyle/>
          <a:p>
            <a:r>
              <a:rPr lang="en-AU" sz="1800" dirty="0"/>
              <a:t>The name means wisdom and knowledge</a:t>
            </a:r>
          </a:p>
          <a:p>
            <a:r>
              <a:rPr lang="en-AU" sz="1800" dirty="0"/>
              <a:t>All the people in </a:t>
            </a:r>
            <a:r>
              <a:rPr lang="en-AU" sz="1800" dirty="0" err="1"/>
              <a:t>Eldoria</a:t>
            </a:r>
            <a:r>
              <a:rPr lang="en-AU" sz="1800" dirty="0"/>
              <a:t> are well educated and smart</a:t>
            </a:r>
          </a:p>
          <a:p>
            <a:r>
              <a:rPr lang="en-AU" sz="1800" dirty="0"/>
              <a:t>They all accept and support each</a:t>
            </a:r>
            <a:r>
              <a:rPr lang="cs-CZ" sz="1800" dirty="0"/>
              <a:t>-</a:t>
            </a:r>
            <a:r>
              <a:rPr lang="en-AU" sz="1800" dirty="0"/>
              <a:t>other</a:t>
            </a:r>
            <a:endParaRPr lang="cs-CZ" sz="1800" dirty="0"/>
          </a:p>
          <a:p>
            <a:r>
              <a:rPr lang="cs-CZ" sz="1800" dirty="0"/>
              <a:t>They </a:t>
            </a:r>
            <a:r>
              <a:rPr lang="cs-CZ" sz="1800" dirty="0" err="1"/>
              <a:t>help</a:t>
            </a:r>
            <a:r>
              <a:rPr lang="cs-CZ" sz="1800" dirty="0"/>
              <a:t> </a:t>
            </a:r>
            <a:r>
              <a:rPr lang="cs-CZ" sz="1800" dirty="0" err="1"/>
              <a:t>everyone</a:t>
            </a:r>
            <a:r>
              <a:rPr lang="cs-CZ" sz="1800" dirty="0"/>
              <a:t> </a:t>
            </a:r>
            <a:r>
              <a:rPr lang="cs-CZ" sz="1800" dirty="0" err="1"/>
              <a:t>who</a:t>
            </a:r>
            <a:r>
              <a:rPr lang="cs-CZ" sz="1800" dirty="0"/>
              <a:t> </a:t>
            </a:r>
            <a:r>
              <a:rPr lang="cs-CZ" sz="1800" dirty="0" err="1"/>
              <a:t>needs</a:t>
            </a:r>
            <a:r>
              <a:rPr lang="cs-CZ" sz="1800" dirty="0"/>
              <a:t> </a:t>
            </a:r>
            <a:r>
              <a:rPr lang="cs-CZ" sz="1800" dirty="0" err="1"/>
              <a:t>help</a:t>
            </a:r>
            <a:endParaRPr lang="cs-CZ" sz="1800" dirty="0"/>
          </a:p>
          <a:p>
            <a:r>
              <a:rPr lang="cs-CZ" sz="1800" dirty="0" err="1"/>
              <a:t>Therefor</a:t>
            </a:r>
            <a:r>
              <a:rPr lang="cs-CZ" sz="1800" dirty="0"/>
              <a:t> </a:t>
            </a:r>
            <a:r>
              <a:rPr lang="cs-CZ" sz="1800" dirty="0" err="1"/>
              <a:t>they</a:t>
            </a:r>
            <a:r>
              <a:rPr lang="cs-CZ" sz="1800" dirty="0"/>
              <a:t> are a very </a:t>
            </a:r>
            <a:r>
              <a:rPr lang="cs-CZ" sz="1800" dirty="0" err="1"/>
              <a:t>good</a:t>
            </a:r>
            <a:r>
              <a:rPr lang="cs-CZ" sz="1800" dirty="0"/>
              <a:t> </a:t>
            </a:r>
            <a:r>
              <a:rPr lang="cs-CZ" sz="1800" dirty="0" err="1"/>
              <a:t>comunity</a:t>
            </a:r>
            <a:endParaRPr lang="cs-CZ" sz="1800" dirty="0"/>
          </a:p>
          <a:p>
            <a:r>
              <a:rPr lang="cs-CZ" sz="1800" dirty="0"/>
              <a:t>They </a:t>
            </a:r>
            <a:r>
              <a:rPr lang="cs-CZ" sz="1800" dirty="0" err="1"/>
              <a:t>don´t</a:t>
            </a:r>
            <a:r>
              <a:rPr lang="cs-CZ" sz="1800" dirty="0"/>
              <a:t> </a:t>
            </a:r>
            <a:r>
              <a:rPr lang="cs-CZ" sz="1800" dirty="0" err="1"/>
              <a:t>lie</a:t>
            </a:r>
            <a:r>
              <a:rPr lang="cs-CZ" sz="1800" dirty="0"/>
              <a:t> to </a:t>
            </a:r>
            <a:r>
              <a:rPr lang="cs-CZ" sz="1800" dirty="0" err="1"/>
              <a:t>one</a:t>
            </a:r>
            <a:r>
              <a:rPr lang="cs-CZ" sz="1800" dirty="0"/>
              <a:t> </a:t>
            </a:r>
            <a:r>
              <a:rPr lang="cs-CZ" sz="1800" dirty="0" err="1"/>
              <a:t>another</a:t>
            </a:r>
            <a:endParaRPr lang="cs-CZ" sz="1800" dirty="0"/>
          </a:p>
          <a:p>
            <a:r>
              <a:rPr lang="cs-CZ" sz="1800" dirty="0"/>
              <a:t>Has 100 mil. </a:t>
            </a:r>
            <a:r>
              <a:rPr lang="cs-CZ" sz="1800" dirty="0" err="1"/>
              <a:t>People</a:t>
            </a:r>
            <a:r>
              <a:rPr lang="cs-CZ" sz="1800" dirty="0"/>
              <a:t> </a:t>
            </a:r>
          </a:p>
          <a:p>
            <a:r>
              <a:rPr lang="cs-CZ" sz="1800" dirty="0" err="1"/>
              <a:t>Located</a:t>
            </a:r>
            <a:r>
              <a:rPr lang="cs-CZ" sz="1800" dirty="0"/>
              <a:t> in </a:t>
            </a:r>
            <a:r>
              <a:rPr lang="cs-CZ" sz="1800" dirty="0" err="1"/>
              <a:t>south</a:t>
            </a:r>
            <a:r>
              <a:rPr lang="cs-CZ" sz="1800" dirty="0"/>
              <a:t> </a:t>
            </a:r>
            <a:r>
              <a:rPr lang="cs-CZ" sz="1800" dirty="0" err="1"/>
              <a:t>Europe</a:t>
            </a:r>
            <a:r>
              <a:rPr lang="cs-CZ" sz="1800" dirty="0"/>
              <a:t> </a:t>
            </a:r>
            <a:endParaRPr lang="en-AU" sz="1800" dirty="0"/>
          </a:p>
          <a:p>
            <a:endParaRPr lang="en-AU" sz="14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Obrázek 5">
            <a:extLst>
              <a:ext uri="{FF2B5EF4-FFF2-40B4-BE49-F238E27FC236}">
                <a16:creationId xmlns:a16="http://schemas.microsoft.com/office/drawing/2014/main" id="{5B65A792-B242-5C95-9520-3F15C276C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68"/>
          <a:stretch/>
        </p:blipFill>
        <p:spPr>
          <a:xfrm>
            <a:off x="4079003" y="299546"/>
            <a:ext cx="7949751" cy="644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7E0261-4E1F-0CA5-D094-C3DA2B9B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cs-CZ" sz="4000"/>
              <a:t>Laws</a:t>
            </a:r>
            <a:endParaRPr lang="en-IE" sz="400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646FC15-0FF7-952C-E84C-CD48F80AA1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50223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327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DC9B310-D09A-5B1D-A562-9E4F09182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Technological level</a:t>
            </a:r>
            <a:endParaRPr lang="en-IE" sz="4800">
              <a:solidFill>
                <a:schemeClr val="bg1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40C7EF7-3C22-A12D-2A11-536094F758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372847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9549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A4185B7B332142AFEA52142B1BDBC2" ma:contentTypeVersion="12" ma:contentTypeDescription="Create a new document." ma:contentTypeScope="" ma:versionID="d871be0b31209f9db6747fdc9563904b">
  <xsd:schema xmlns:xsd="http://www.w3.org/2001/XMLSchema" xmlns:xs="http://www.w3.org/2001/XMLSchema" xmlns:p="http://schemas.microsoft.com/office/2006/metadata/properties" xmlns:ns2="553acf59-2d2c-4573-84d3-6ff215399fad" xmlns:ns3="351d6e06-e5ff-4dec-9be0-bf40723a275c" targetNamespace="http://schemas.microsoft.com/office/2006/metadata/properties" ma:root="true" ma:fieldsID="908415c75040ed08c72b033ec4453416" ns2:_="" ns3:_="">
    <xsd:import namespace="553acf59-2d2c-4573-84d3-6ff215399fad"/>
    <xsd:import namespace="351d6e06-e5ff-4dec-9be0-bf40723a27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acf59-2d2c-4573-84d3-6ff215399f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3d84f8f-d9f6-4195-9be7-6590cec971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d6e06-e5ff-4dec-9be0-bf40723a275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f99db76-9e11-406b-b605-5d125a5d848d}" ma:internalName="TaxCatchAll" ma:showField="CatchAllData" ma:web="351d6e06-e5ff-4dec-9be0-bf40723a27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1d6e06-e5ff-4dec-9be0-bf40723a275c" xsi:nil="true"/>
    <lcf76f155ced4ddcb4097134ff3c332f xmlns="553acf59-2d2c-4573-84d3-6ff215399fa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54C12D-1C6E-4BD8-9659-6FBC4CE3FBF9}"/>
</file>

<file path=customXml/itemProps2.xml><?xml version="1.0" encoding="utf-8"?>
<ds:datastoreItem xmlns:ds="http://schemas.openxmlformats.org/officeDocument/2006/customXml" ds:itemID="{60B09666-E41E-4B66-9FE0-37E95B63B390}"/>
</file>

<file path=customXml/itemProps3.xml><?xml version="1.0" encoding="utf-8"?>
<ds:datastoreItem xmlns:ds="http://schemas.openxmlformats.org/officeDocument/2006/customXml" ds:itemID="{D2C31989-78B6-414D-8E22-1B8334CAB187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118</Words>
  <Application>Microsoft Office PowerPoint</Application>
  <PresentationFormat>Širokoúhlá obrazovka</PresentationFormat>
  <Paragraphs>22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Bernard MT Condensed</vt:lpstr>
      <vt:lpstr>Calibri</vt:lpstr>
      <vt:lpstr>Calibri Light</vt:lpstr>
      <vt:lpstr>Motiv Office</vt:lpstr>
      <vt:lpstr>Eldoria</vt:lpstr>
      <vt:lpstr>Eldoria</vt:lpstr>
      <vt:lpstr>Laws</vt:lpstr>
      <vt:lpstr>Technological level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Eldoria</dc:title>
  <dc:creator>Jan Juppa</dc:creator>
  <cp:lastModifiedBy>Jan Juppa</cp:lastModifiedBy>
  <cp:revision>1</cp:revision>
  <dcterms:created xsi:type="dcterms:W3CDTF">2023-12-12T08:48:57Z</dcterms:created>
  <dcterms:modified xsi:type="dcterms:W3CDTF">2023-12-12T09:00:03Z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0x01010021A4185B7B332142AFEA52142B1BDBC2</vt:lpwstr>
  </property>
</Properties>
</file>